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6CA7697C-8D99-438B-B497-4456D711010E}" type="datetimeFigureOut">
              <a:rPr lang="sk-SK" smtClean="0"/>
              <a:t>20. 11. 2021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35D98A4D-C692-41FA-AD45-F3D13AA0CC12}" type="slidenum">
              <a:rPr lang="sk-SK" smtClean="0"/>
              <a:t>‹#›</a:t>
            </a:fld>
            <a:endParaRPr lang="sk-SK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263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697C-8D99-438B-B497-4456D711010E}" type="datetimeFigureOut">
              <a:rPr lang="sk-SK" smtClean="0"/>
              <a:t>20. 11. 2021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98A4D-C692-41FA-AD45-F3D13AA0CC1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72142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697C-8D99-438B-B497-4456D711010E}" type="datetimeFigureOut">
              <a:rPr lang="sk-SK" smtClean="0"/>
              <a:t>20. 11. 2021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98A4D-C692-41FA-AD45-F3D13AA0CC12}" type="slidenum">
              <a:rPr lang="sk-SK" smtClean="0"/>
              <a:t>‹#›</a:t>
            </a:fld>
            <a:endParaRPr lang="sk-SK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6989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697C-8D99-438B-B497-4456D711010E}" type="datetimeFigureOut">
              <a:rPr lang="sk-SK" smtClean="0"/>
              <a:t>20. 11. 2021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98A4D-C692-41FA-AD45-F3D13AA0CC12}" type="slidenum">
              <a:rPr lang="sk-SK" smtClean="0"/>
              <a:t>‹#›</a:t>
            </a:fld>
            <a:endParaRPr lang="sk-SK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47448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697C-8D99-438B-B497-4456D711010E}" type="datetimeFigureOut">
              <a:rPr lang="sk-SK" smtClean="0"/>
              <a:t>20. 11. 2021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98A4D-C692-41FA-AD45-F3D13AA0CC1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44383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697C-8D99-438B-B497-4456D711010E}" type="datetimeFigureOut">
              <a:rPr lang="sk-SK" smtClean="0"/>
              <a:t>20. 11. 2021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98A4D-C692-41FA-AD45-F3D13AA0CC12}" type="slidenum">
              <a:rPr lang="sk-SK" smtClean="0"/>
              <a:t>‹#›</a:t>
            </a:fld>
            <a:endParaRPr lang="sk-SK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5953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697C-8D99-438B-B497-4456D711010E}" type="datetimeFigureOut">
              <a:rPr lang="sk-SK" smtClean="0"/>
              <a:t>20. 11. 2021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98A4D-C692-41FA-AD45-F3D13AA0CC12}" type="slidenum">
              <a:rPr lang="sk-SK" smtClean="0"/>
              <a:t>‹#›</a:t>
            </a:fld>
            <a:endParaRPr lang="sk-SK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85710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697C-8D99-438B-B497-4456D711010E}" type="datetimeFigureOut">
              <a:rPr lang="sk-SK" smtClean="0"/>
              <a:t>20. 11. 2021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98A4D-C692-41FA-AD45-F3D13AA0CC12}" type="slidenum">
              <a:rPr lang="sk-SK" smtClean="0"/>
              <a:t>‹#›</a:t>
            </a:fld>
            <a:endParaRPr lang="sk-SK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48642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697C-8D99-438B-B497-4456D711010E}" type="datetimeFigureOut">
              <a:rPr lang="sk-SK" smtClean="0"/>
              <a:t>20. 11. 2021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98A4D-C692-41FA-AD45-F3D13AA0CC12}" type="slidenum">
              <a:rPr lang="sk-SK" smtClean="0"/>
              <a:t>‹#›</a:t>
            </a:fld>
            <a:endParaRPr lang="sk-SK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5310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697C-8D99-438B-B497-4456D711010E}" type="datetimeFigureOut">
              <a:rPr lang="sk-SK" smtClean="0"/>
              <a:t>20. 11. 2021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98A4D-C692-41FA-AD45-F3D13AA0CC1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65002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697C-8D99-438B-B497-4456D711010E}" type="datetimeFigureOut">
              <a:rPr lang="sk-SK" smtClean="0"/>
              <a:t>20. 11. 2021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98A4D-C692-41FA-AD45-F3D13AA0CC12}" type="slidenum">
              <a:rPr lang="sk-SK" smtClean="0"/>
              <a:t>‹#›</a:t>
            </a:fld>
            <a:endParaRPr lang="sk-SK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6623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697C-8D99-438B-B497-4456D711010E}" type="datetimeFigureOut">
              <a:rPr lang="sk-SK" smtClean="0"/>
              <a:t>20. 11. 2021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98A4D-C692-41FA-AD45-F3D13AA0CC1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18609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697C-8D99-438B-B497-4456D711010E}" type="datetimeFigureOut">
              <a:rPr lang="sk-SK" smtClean="0"/>
              <a:t>20. 11. 2021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98A4D-C692-41FA-AD45-F3D13AA0CC12}" type="slidenum">
              <a:rPr lang="sk-SK" smtClean="0"/>
              <a:t>‹#›</a:t>
            </a:fld>
            <a:endParaRPr lang="sk-SK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3369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697C-8D99-438B-B497-4456D711010E}" type="datetimeFigureOut">
              <a:rPr lang="sk-SK" smtClean="0"/>
              <a:t>20. 11. 2021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98A4D-C692-41FA-AD45-F3D13AA0CC12}" type="slidenum">
              <a:rPr lang="sk-SK" smtClean="0"/>
              <a:t>‹#›</a:t>
            </a:fld>
            <a:endParaRPr lang="sk-SK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7679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697C-8D99-438B-B497-4456D711010E}" type="datetimeFigureOut">
              <a:rPr lang="sk-SK" smtClean="0"/>
              <a:t>20. 11. 2021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98A4D-C692-41FA-AD45-F3D13AA0CC1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2669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697C-8D99-438B-B497-4456D711010E}" type="datetimeFigureOut">
              <a:rPr lang="sk-SK" smtClean="0"/>
              <a:t>20. 11. 2021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98A4D-C692-41FA-AD45-F3D13AA0CC12}" type="slidenum">
              <a:rPr lang="sk-SK" smtClean="0"/>
              <a:t>‹#›</a:t>
            </a:fld>
            <a:endParaRPr lang="sk-SK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5817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697C-8D99-438B-B497-4456D711010E}" type="datetimeFigureOut">
              <a:rPr lang="sk-SK" smtClean="0"/>
              <a:t>20. 11. 2021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98A4D-C692-41FA-AD45-F3D13AA0CC1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45759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CA7697C-8D99-438B-B497-4456D711010E}" type="datetimeFigureOut">
              <a:rPr lang="sk-SK" smtClean="0"/>
              <a:t>20. 11. 2021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5D98A4D-C692-41FA-AD45-F3D13AA0CC1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3811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 smtClean="0"/>
              <a:t>Vyznanie sestry</a:t>
            </a:r>
            <a:endParaRPr lang="sk-SK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3200" b="1" dirty="0" smtClean="0"/>
              <a:t>Cesta kajúceho hriešnika</a:t>
            </a:r>
            <a:endParaRPr lang="sk-SK" sz="3200" b="1" dirty="0"/>
          </a:p>
        </p:txBody>
      </p:sp>
    </p:spTree>
    <p:extLst>
      <p:ext uri="{BB962C8B-B14F-4D97-AF65-F5344CB8AC3E}">
        <p14:creationId xmlns:p14="http://schemas.microsoft.com/office/powerpoint/2010/main" val="3349067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/>
              <a:t>Hriešnik, ktorý odišiel z </a:t>
            </a:r>
            <a:r>
              <a:rPr lang="sk-SK" b="1" dirty="0" err="1" smtClean="0"/>
              <a:t>Betánie</a:t>
            </a:r>
            <a:endParaRPr lang="sk-SK" b="1" dirty="0"/>
          </a:p>
        </p:txBody>
      </p:sp>
      <p:pic>
        <p:nvPicPr>
          <p:cNvPr id="5" name="Zástupný symbol obsahu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506" y="2407025"/>
            <a:ext cx="3455894" cy="3697940"/>
          </a:xfrm>
        </p:spPr>
      </p:pic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464425" y="2407025"/>
            <a:ext cx="3953434" cy="38055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b="1" dirty="0" smtClean="0"/>
              <a:t>Márnotratný syn – šťastie mimo domova</a:t>
            </a:r>
          </a:p>
          <a:p>
            <a:pPr marL="0" indent="0" algn="ctr">
              <a:buNone/>
            </a:pPr>
            <a:r>
              <a:rPr lang="sk-SK" b="1" dirty="0" smtClean="0">
                <a:solidFill>
                  <a:srgbClr val="FF0000"/>
                </a:solidFill>
              </a:rPr>
              <a:t>Pohľad otca – v srdci mal nádej</a:t>
            </a:r>
          </a:p>
          <a:p>
            <a:pPr marL="0" indent="0" algn="ctr">
              <a:buNone/>
            </a:pPr>
            <a:r>
              <a:rPr lang="sk-SK" b="1" dirty="0" smtClean="0">
                <a:solidFill>
                  <a:srgbClr val="00B050"/>
                </a:solidFill>
              </a:rPr>
              <a:t>Prečo nás Boh nechá túlať sa?</a:t>
            </a:r>
          </a:p>
          <a:p>
            <a:pPr marL="0" indent="0" algn="ctr">
              <a:buNone/>
            </a:pPr>
            <a:r>
              <a:rPr lang="sk-SK" b="1" dirty="0" smtClean="0">
                <a:solidFill>
                  <a:srgbClr val="0070C0"/>
                </a:solidFill>
              </a:rPr>
              <a:t>V akomkoľvek hľadaní, hľadáme Boha.</a:t>
            </a:r>
            <a:endParaRPr lang="sk-SK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429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Proti nebu i voči tebe</a:t>
            </a:r>
            <a:endParaRPr lang="sk-SK" b="1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867835" y="2487199"/>
            <a:ext cx="3451054" cy="35908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2800" b="1" dirty="0" smtClean="0">
                <a:solidFill>
                  <a:srgbClr val="FF0000"/>
                </a:solidFill>
              </a:rPr>
              <a:t>Postoj otca</a:t>
            </a:r>
          </a:p>
          <a:p>
            <a:pPr marL="0" indent="0" algn="ctr">
              <a:buNone/>
            </a:pPr>
            <a:r>
              <a:rPr lang="sk-SK" sz="2800" b="1" dirty="0" smtClean="0"/>
              <a:t>Hriech – nie je iba prestúpenie normy, ale </a:t>
            </a:r>
            <a:r>
              <a:rPr lang="sk-SK" sz="2800" b="1" dirty="0" smtClean="0">
                <a:solidFill>
                  <a:srgbClr val="0070C0"/>
                </a:solidFill>
              </a:rPr>
              <a:t>zaprením domova, osobnou urážkou Božieho srdca</a:t>
            </a:r>
            <a:endParaRPr lang="sk-SK" sz="2800" b="1" dirty="0">
              <a:solidFill>
                <a:srgbClr val="0070C0"/>
              </a:solidFill>
            </a:endParaRPr>
          </a:p>
        </p:txBody>
      </p:sp>
      <p:pic>
        <p:nvPicPr>
          <p:cNvPr id="7" name="Zástupný symbol obsahu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376" y="2864224"/>
            <a:ext cx="4074459" cy="2501152"/>
          </a:xfrm>
        </p:spPr>
      </p:pic>
    </p:spTree>
    <p:extLst>
      <p:ext uri="{BB962C8B-B14F-4D97-AF65-F5344CB8AC3E}">
        <p14:creationId xmlns:p14="http://schemas.microsoft.com/office/powerpoint/2010/main" val="860683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Obnoviť pamäť</a:t>
            </a:r>
            <a:endParaRPr lang="sk-SK" b="1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450975" y="2487168"/>
            <a:ext cx="3966883" cy="36312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2700" b="1" dirty="0" smtClean="0">
                <a:solidFill>
                  <a:srgbClr val="FF0000"/>
                </a:solidFill>
              </a:rPr>
              <a:t>Prijatie Otcom</a:t>
            </a:r>
          </a:p>
          <a:p>
            <a:pPr marL="0" indent="0" algn="ctr">
              <a:buNone/>
            </a:pPr>
            <a:r>
              <a:rPr lang="sk-SK" sz="2700" b="1" dirty="0" smtClean="0">
                <a:solidFill>
                  <a:srgbClr val="00B050"/>
                </a:solidFill>
              </a:rPr>
              <a:t>Sv. Irenej: </a:t>
            </a:r>
            <a:r>
              <a:rPr lang="sk-SK" sz="2700" b="1" dirty="0" smtClean="0"/>
              <a:t>Boží plán záchrany</a:t>
            </a:r>
          </a:p>
          <a:p>
            <a:pPr marL="0" indent="0" algn="ctr">
              <a:buNone/>
            </a:pPr>
            <a:r>
              <a:rPr lang="sk-SK" sz="2700" b="1" dirty="0" smtClean="0">
                <a:solidFill>
                  <a:srgbClr val="0070C0"/>
                </a:solidFill>
              </a:rPr>
              <a:t>Sv. Augustín: </a:t>
            </a:r>
            <a:r>
              <a:rPr lang="sk-SK" sz="2700" b="1" dirty="0" smtClean="0"/>
              <a:t>dve nebezpečenstvá (pýcha, zúfalstvo), spásu prináša Ježiš</a:t>
            </a:r>
            <a:endParaRPr lang="sk-SK" sz="2700" b="1" dirty="0"/>
          </a:p>
        </p:txBody>
      </p:sp>
      <p:pic>
        <p:nvPicPr>
          <p:cNvPr id="9" name="Zástupný symbol obsahu 8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176" y="2487168"/>
            <a:ext cx="2541495" cy="3631243"/>
          </a:xfrm>
        </p:spPr>
      </p:pic>
    </p:spTree>
    <p:extLst>
      <p:ext uri="{BB962C8B-B14F-4D97-AF65-F5344CB8AC3E}">
        <p14:creationId xmlns:p14="http://schemas.microsoft.com/office/powerpoint/2010/main" val="2150922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/>
              <a:t>Hriešnik, ktorý zostal v </a:t>
            </a:r>
            <a:r>
              <a:rPr lang="sk-SK" b="1" dirty="0" err="1" smtClean="0"/>
              <a:t>Betánii</a:t>
            </a:r>
            <a:endParaRPr lang="sk-SK" b="1" dirty="0"/>
          </a:p>
        </p:txBody>
      </p:sp>
      <p:pic>
        <p:nvPicPr>
          <p:cNvPr id="5" name="Zástupný symbol obsahu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12" y="2904565"/>
            <a:ext cx="3657601" cy="2891117"/>
          </a:xfrm>
        </p:spPr>
      </p:pic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18213" y="2487167"/>
            <a:ext cx="3966882" cy="3779161"/>
          </a:xfrm>
        </p:spPr>
        <p:txBody>
          <a:bodyPr/>
          <a:lstStyle/>
          <a:p>
            <a:pPr marL="0" indent="0" algn="ctr">
              <a:buNone/>
            </a:pPr>
            <a:r>
              <a:rPr lang="sk-SK" sz="2700" b="1" dirty="0" smtClean="0">
                <a:solidFill>
                  <a:srgbClr val="0070C0"/>
                </a:solidFill>
              </a:rPr>
              <a:t>Starší syn bol a nebol doma</a:t>
            </a:r>
          </a:p>
          <a:p>
            <a:pPr marL="0" indent="0" algn="ctr">
              <a:buNone/>
            </a:pPr>
            <a:r>
              <a:rPr lang="sk-SK" sz="2700" b="1" dirty="0" smtClean="0">
                <a:solidFill>
                  <a:srgbClr val="00B050"/>
                </a:solidFill>
              </a:rPr>
              <a:t>Dráma staršieho syna – ľahostajnosť k otcovej láske – formalizmus, zatrpknutosť a strata chuti</a:t>
            </a:r>
          </a:p>
          <a:p>
            <a:pPr marL="0" indent="0" algn="ctr">
              <a:buNone/>
            </a:pPr>
            <a:r>
              <a:rPr lang="sk-SK" sz="2700" b="1" dirty="0" err="1" smtClean="0"/>
              <a:t>Dante</a:t>
            </a:r>
            <a:r>
              <a:rPr lang="sk-SK" sz="2700" b="1" dirty="0" smtClean="0"/>
              <a:t> – peklo ako ľad</a:t>
            </a:r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90630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Cesta k odpusteniu</a:t>
            </a:r>
            <a:endParaRPr lang="sk-SK" b="1" dirty="0"/>
          </a:p>
        </p:txBody>
      </p:sp>
      <p:pic>
        <p:nvPicPr>
          <p:cNvPr id="5" name="Zástupný symbol obsahu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929" y="2850776"/>
            <a:ext cx="3792070" cy="3039036"/>
          </a:xfrm>
        </p:spPr>
      </p:pic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1999" y="2487168"/>
            <a:ext cx="3899647" cy="3604350"/>
          </a:xfrm>
        </p:spPr>
        <p:txBody>
          <a:bodyPr/>
          <a:lstStyle/>
          <a:p>
            <a:pPr marL="0" indent="0" algn="ctr">
              <a:buNone/>
            </a:pPr>
            <a:r>
              <a:rPr lang="sk-SK" sz="2800" b="1" dirty="0" smtClean="0">
                <a:solidFill>
                  <a:srgbClr val="FF0000"/>
                </a:solidFill>
              </a:rPr>
              <a:t>Sv. Gregor Veľký: hriech ja ako hrdza, láska ako oheň</a:t>
            </a:r>
          </a:p>
          <a:p>
            <a:pPr marL="0" indent="0" algn="ctr">
              <a:buNone/>
            </a:pPr>
            <a:r>
              <a:rPr lang="sk-SK" sz="2800" b="1" dirty="0" smtClean="0">
                <a:solidFill>
                  <a:srgbClr val="00B050"/>
                </a:solidFill>
              </a:rPr>
              <a:t>Sv. spoveď – sprostredkuje živosť odpustenia, obnovuje vzťahy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31050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Rozhovor milosrdenstva</a:t>
            </a:r>
            <a:endParaRPr lang="sk-SK" b="1" dirty="0"/>
          </a:p>
        </p:txBody>
      </p:sp>
      <p:pic>
        <p:nvPicPr>
          <p:cNvPr id="5" name="Zástupný symbol obsahu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0918" y="2487169"/>
            <a:ext cx="2944905" cy="3550560"/>
          </a:xfrm>
        </p:spPr>
      </p:pic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45105" y="2487168"/>
            <a:ext cx="3697941" cy="34472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3000" b="1" dirty="0" smtClean="0">
                <a:solidFill>
                  <a:srgbClr val="FF0000"/>
                </a:solidFill>
              </a:rPr>
              <a:t>Sv. Ignác z Loyoly: </a:t>
            </a:r>
            <a:r>
              <a:rPr lang="sk-SK" sz="3000" b="1" dirty="0" smtClean="0">
                <a:solidFill>
                  <a:srgbClr val="00B0F0"/>
                </a:solidFill>
              </a:rPr>
              <a:t>Čo som urobil pre Krista? </a:t>
            </a:r>
          </a:p>
          <a:p>
            <a:pPr marL="0" indent="0" algn="ctr">
              <a:buNone/>
            </a:pPr>
            <a:r>
              <a:rPr lang="sk-SK" sz="3000" b="1" dirty="0" smtClean="0"/>
              <a:t>Čo robím pre Krista? </a:t>
            </a:r>
            <a:r>
              <a:rPr lang="sk-SK" sz="3000" b="1" dirty="0" smtClean="0">
                <a:solidFill>
                  <a:srgbClr val="00B050"/>
                </a:solidFill>
              </a:rPr>
              <a:t>Čo urobím pre Krista?</a:t>
            </a:r>
            <a:endParaRPr lang="sk-SK" sz="3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429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Rozhovor milosrdenstva</a:t>
            </a:r>
          </a:p>
        </p:txBody>
      </p:sp>
      <p:pic>
        <p:nvPicPr>
          <p:cNvPr id="5" name="Zástupný symbol obsahu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866" y="2595281"/>
            <a:ext cx="3403599" cy="3580309"/>
          </a:xfrm>
        </p:spPr>
      </p:pic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80465" y="2904565"/>
            <a:ext cx="3608793" cy="30164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3400" b="1" dirty="0" smtClean="0">
                <a:solidFill>
                  <a:srgbClr val="FF0000"/>
                </a:solidFill>
              </a:rPr>
              <a:t>Panna Mária rozväzujúca uzly </a:t>
            </a:r>
            <a:r>
              <a:rPr lang="sk-SK" sz="3400" b="1" dirty="0" smtClean="0"/>
              <a:t>– jej poslušnosť odčinila neposlušnosť Evy</a:t>
            </a:r>
            <a:endParaRPr lang="sk-SK" sz="3400" b="1" dirty="0"/>
          </a:p>
        </p:txBody>
      </p:sp>
    </p:spTree>
    <p:extLst>
      <p:ext uri="{BB962C8B-B14F-4D97-AF65-F5344CB8AC3E}">
        <p14:creationId xmlns:p14="http://schemas.microsoft.com/office/powerpoint/2010/main" val="40156461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ký motív">
  <a:themeElements>
    <a:clrScheme name="Organický motív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ký motív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ký motív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537</TotalTime>
  <Words>180</Words>
  <Application>Microsoft Office PowerPoint</Application>
  <PresentationFormat>Prezentácia na obrazovke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1" baseType="lpstr">
      <vt:lpstr>Arial</vt:lpstr>
      <vt:lpstr>Garamond</vt:lpstr>
      <vt:lpstr>Organický motív</vt:lpstr>
      <vt:lpstr>Vyznanie sestry</vt:lpstr>
      <vt:lpstr>Hriešnik, ktorý odišiel z Betánie</vt:lpstr>
      <vt:lpstr>Proti nebu i voči tebe</vt:lpstr>
      <vt:lpstr>Obnoviť pamäť</vt:lpstr>
      <vt:lpstr>Hriešnik, ktorý zostal v Betánii</vt:lpstr>
      <vt:lpstr>Cesta k odpusteniu</vt:lpstr>
      <vt:lpstr>Rozhovor milosrdenstva</vt:lpstr>
      <vt:lpstr>Rozhovor milosrdenstva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Vyznanie sestry</dc:title>
  <dc:creator>Konto Microsoft</dc:creator>
  <cp:lastModifiedBy>Konto Microsoft</cp:lastModifiedBy>
  <cp:revision>10</cp:revision>
  <dcterms:created xsi:type="dcterms:W3CDTF">2021-11-20T12:08:25Z</dcterms:created>
  <dcterms:modified xsi:type="dcterms:W3CDTF">2021-11-20T21:06:09Z</dcterms:modified>
</cp:coreProperties>
</file>