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456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F5D420-C56A-4396-973E-571A563DE1C4}" type="datetimeFigureOut">
              <a:rPr lang="sk-SK" smtClean="0"/>
              <a:t>26. 2. 2022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5B318B6-D5D7-4A69-AE1A-05A2C14C66DD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13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D420-C56A-4396-973E-571A563DE1C4}" type="datetimeFigureOut">
              <a:rPr lang="sk-SK" smtClean="0"/>
              <a:t>26. 2. 2022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18B6-D5D7-4A69-AE1A-05A2C14C66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700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D420-C56A-4396-973E-571A563DE1C4}" type="datetimeFigureOut">
              <a:rPr lang="sk-SK" smtClean="0"/>
              <a:t>26. 2. 2022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18B6-D5D7-4A69-AE1A-05A2C14C66DD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095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D420-C56A-4396-973E-571A563DE1C4}" type="datetimeFigureOut">
              <a:rPr lang="sk-SK" smtClean="0"/>
              <a:t>26. 2. 2022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18B6-D5D7-4A69-AE1A-05A2C14C66DD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785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D420-C56A-4396-973E-571A563DE1C4}" type="datetimeFigureOut">
              <a:rPr lang="sk-SK" smtClean="0"/>
              <a:t>26. 2. 2022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18B6-D5D7-4A69-AE1A-05A2C14C66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5172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D420-C56A-4396-973E-571A563DE1C4}" type="datetimeFigureOut">
              <a:rPr lang="sk-SK" smtClean="0"/>
              <a:t>26. 2. 2022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18B6-D5D7-4A69-AE1A-05A2C14C66DD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460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D420-C56A-4396-973E-571A563DE1C4}" type="datetimeFigureOut">
              <a:rPr lang="sk-SK" smtClean="0"/>
              <a:t>26. 2. 2022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18B6-D5D7-4A69-AE1A-05A2C14C66DD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8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D420-C56A-4396-973E-571A563DE1C4}" type="datetimeFigureOut">
              <a:rPr lang="sk-SK" smtClean="0"/>
              <a:t>26. 2. 2022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18B6-D5D7-4A69-AE1A-05A2C14C66DD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088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D420-C56A-4396-973E-571A563DE1C4}" type="datetimeFigureOut">
              <a:rPr lang="sk-SK" smtClean="0"/>
              <a:t>26. 2. 2022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18B6-D5D7-4A69-AE1A-05A2C14C66DD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4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D420-C56A-4396-973E-571A563DE1C4}" type="datetimeFigureOut">
              <a:rPr lang="sk-SK" smtClean="0"/>
              <a:t>26. 2. 2022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18B6-D5D7-4A69-AE1A-05A2C14C66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554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D420-C56A-4396-973E-571A563DE1C4}" type="datetimeFigureOut">
              <a:rPr lang="sk-SK" smtClean="0"/>
              <a:t>26. 2. 2022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18B6-D5D7-4A69-AE1A-05A2C14C66DD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44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D420-C56A-4396-973E-571A563DE1C4}" type="datetimeFigureOut">
              <a:rPr lang="sk-SK" smtClean="0"/>
              <a:t>26. 2. 2022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18B6-D5D7-4A69-AE1A-05A2C14C66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880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D420-C56A-4396-973E-571A563DE1C4}" type="datetimeFigureOut">
              <a:rPr lang="sk-SK" smtClean="0"/>
              <a:t>26. 2. 2022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18B6-D5D7-4A69-AE1A-05A2C14C66DD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16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D420-C56A-4396-973E-571A563DE1C4}" type="datetimeFigureOut">
              <a:rPr lang="sk-SK" smtClean="0"/>
              <a:t>26. 2. 2022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18B6-D5D7-4A69-AE1A-05A2C14C66DD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6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D420-C56A-4396-973E-571A563DE1C4}" type="datetimeFigureOut">
              <a:rPr lang="sk-SK" smtClean="0"/>
              <a:t>26. 2. 2022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18B6-D5D7-4A69-AE1A-05A2C14C66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896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D420-C56A-4396-973E-571A563DE1C4}" type="datetimeFigureOut">
              <a:rPr lang="sk-SK" smtClean="0"/>
              <a:t>26. 2. 2022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18B6-D5D7-4A69-AE1A-05A2C14C66DD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02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D420-C56A-4396-973E-571A563DE1C4}" type="datetimeFigureOut">
              <a:rPr lang="sk-SK" smtClean="0"/>
              <a:t>26. 2. 2022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18B6-D5D7-4A69-AE1A-05A2C14C66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055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F5D420-C56A-4396-973E-571A563DE1C4}" type="datetimeFigureOut">
              <a:rPr lang="sk-SK" smtClean="0"/>
              <a:t>26. 2. 2022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B318B6-D5D7-4A69-AE1A-05A2C14C66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246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Rodinná spiritualita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Kontemplatívny rozmer práce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54789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Kontemplatívny rozmer práce</a:t>
            </a:r>
            <a:endParaRPr lang="sk-SK" b="1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79700"/>
            <a:ext cx="4343398" cy="3352800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0" y="2701036"/>
            <a:ext cx="5129306" cy="3310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600" b="1" dirty="0" smtClean="0">
                <a:solidFill>
                  <a:srgbClr val="0070C0"/>
                </a:solidFill>
              </a:rPr>
              <a:t>Nepokoj u </a:t>
            </a:r>
            <a:r>
              <a:rPr lang="sk-SK" sz="2600" b="1" dirty="0" err="1" smtClean="0">
                <a:solidFill>
                  <a:srgbClr val="0070C0"/>
                </a:solidFill>
              </a:rPr>
              <a:t>Lázara</a:t>
            </a:r>
            <a:r>
              <a:rPr lang="sk-SK" sz="2600" b="1" dirty="0" smtClean="0">
                <a:solidFill>
                  <a:srgbClr val="0070C0"/>
                </a:solidFill>
              </a:rPr>
              <a:t> – pozícia Marty alebo Márie</a:t>
            </a:r>
          </a:p>
          <a:p>
            <a:pPr marL="0" indent="0" algn="ctr">
              <a:buNone/>
            </a:pPr>
            <a:r>
              <a:rPr lang="sk-SK" sz="2600" b="1" dirty="0" smtClean="0"/>
              <a:t>Modlitba a práca ako dve strany pľúc.</a:t>
            </a:r>
          </a:p>
          <a:p>
            <a:pPr marL="0" indent="0" algn="ctr">
              <a:buNone/>
            </a:pPr>
            <a:r>
              <a:rPr lang="sk-SK" sz="2600" b="1" dirty="0" smtClean="0">
                <a:solidFill>
                  <a:srgbClr val="00B050"/>
                </a:solidFill>
              </a:rPr>
              <a:t>M a P ako dve súčiastky puzzle.</a:t>
            </a:r>
          </a:p>
          <a:p>
            <a:pPr marL="0" indent="0" algn="ctr">
              <a:buNone/>
            </a:pPr>
            <a:r>
              <a:rPr lang="sk-SK" sz="2600" b="1" dirty="0" smtClean="0">
                <a:solidFill>
                  <a:srgbClr val="FF0000"/>
                </a:solidFill>
              </a:rPr>
              <a:t>M je potrebné otvoriť pre život a život pre M.</a:t>
            </a:r>
            <a:endParaRPr lang="sk-SK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32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Modlitba ako dôverný priateľský rozhovor</a:t>
            </a:r>
            <a:endParaRPr lang="sk-SK" b="1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705100"/>
            <a:ext cx="3746500" cy="3365500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664200" y="2705100"/>
            <a:ext cx="5562600" cy="3530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Gesto Márie z </a:t>
            </a:r>
            <a:r>
              <a:rPr lang="sk-SK" sz="2800" b="1" dirty="0" err="1" smtClean="0">
                <a:solidFill>
                  <a:srgbClr val="FF0000"/>
                </a:solidFill>
              </a:rPr>
              <a:t>Betánie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k-SK" sz="2800" b="1" dirty="0" smtClean="0"/>
              <a:t>Sv. Terézia – M ako dôverné stretnutie </a:t>
            </a:r>
          </a:p>
          <a:p>
            <a:pPr marL="0" indent="0" algn="ctr">
              <a:buNone/>
            </a:pPr>
            <a:r>
              <a:rPr lang="sk-SK" sz="2800" b="1" dirty="0" smtClean="0"/>
              <a:t>s priateľom, </a:t>
            </a:r>
          </a:p>
          <a:p>
            <a:pPr marL="0" indent="0" algn="ctr">
              <a:buNone/>
            </a:pPr>
            <a:r>
              <a:rPr lang="sk-SK" sz="2800" b="1" dirty="0" smtClean="0"/>
              <a:t>ktorý ma miluje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00B050"/>
                </a:solidFill>
              </a:rPr>
              <a:t>Vedomie Božej prítomnosti</a:t>
            </a:r>
          </a:p>
          <a:p>
            <a:pPr marL="0" indent="0" algn="ctr">
              <a:buNone/>
            </a:pPr>
            <a:r>
              <a:rPr lang="sk-SK" sz="2800" b="1" dirty="0" smtClean="0"/>
              <a:t>Boh počúva a chce hovoriť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0070C0"/>
                </a:solidFill>
              </a:rPr>
              <a:t>Modlitba srdcom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617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Cesty modlitby – kontemplatívna modlitba</a:t>
            </a:r>
            <a:endParaRPr lang="sk-SK" b="1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768600"/>
            <a:ext cx="4584698" cy="3101848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b="1" dirty="0" smtClean="0"/>
              <a:t>Rast v modlitbe 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Ježiš je kľúčom k modlitbe.</a:t>
            </a:r>
          </a:p>
          <a:p>
            <a:pPr marL="0" indent="0" algn="ctr">
              <a:buNone/>
            </a:pPr>
            <a:r>
              <a:rPr lang="sk-SK" sz="2800" b="1" dirty="0" smtClean="0"/>
              <a:t>Vziať do rúk Bibliu.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0070C0"/>
                </a:solidFill>
              </a:rPr>
              <a:t>Modlitba je cvičením túžby.</a:t>
            </a:r>
          </a:p>
          <a:p>
            <a:pPr marL="0" indent="0" algn="ctr">
              <a:buNone/>
            </a:pPr>
            <a:r>
              <a:rPr lang="sk-SK" sz="2800" b="1" dirty="0" smtClean="0"/>
              <a:t>Modlitba má svoje púšte, ktoré nás očisťujú.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2777710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Cesty modlitby – ústna modlitba</a:t>
            </a:r>
            <a:endParaRPr lang="sk-SK" b="1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49220"/>
            <a:ext cx="4317998" cy="3434080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969000" y="2560320"/>
            <a:ext cx="5397500" cy="35229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600" b="1" dirty="0" smtClean="0"/>
              <a:t>Podstata modlitby je prítomnosť.</a:t>
            </a:r>
          </a:p>
          <a:p>
            <a:pPr marL="0" indent="0" algn="ctr">
              <a:buNone/>
            </a:pPr>
            <a:r>
              <a:rPr lang="sk-SK" sz="2600" b="1" dirty="0" smtClean="0">
                <a:solidFill>
                  <a:srgbClr val="FF0000"/>
                </a:solidFill>
              </a:rPr>
              <a:t>V ústnej modlitbe slová a myslenie predchádza láska.</a:t>
            </a:r>
          </a:p>
          <a:p>
            <a:pPr marL="0" indent="0" algn="ctr">
              <a:buNone/>
            </a:pPr>
            <a:r>
              <a:rPr lang="sk-SK" sz="2600" b="1" dirty="0" smtClean="0"/>
              <a:t>Ruženec ako oáza pre dušu.</a:t>
            </a:r>
          </a:p>
          <a:p>
            <a:pPr marL="0" indent="0" algn="ctr">
              <a:buNone/>
            </a:pPr>
            <a:r>
              <a:rPr lang="sk-SK" sz="2600" b="1" dirty="0" smtClean="0"/>
              <a:t>Svedectvo kňaza</a:t>
            </a:r>
          </a:p>
          <a:p>
            <a:pPr marL="0" indent="0" algn="ctr">
              <a:buNone/>
            </a:pPr>
            <a:r>
              <a:rPr lang="sk-SK" sz="2600" b="1" dirty="0" smtClean="0">
                <a:solidFill>
                  <a:srgbClr val="0070C0"/>
                </a:solidFill>
              </a:rPr>
              <a:t>Vrcholom ústnej modlitby je liturgia (chvála, adorácia...).</a:t>
            </a:r>
            <a:endParaRPr lang="sk-SK" sz="2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92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1350</TotalTime>
  <Words>146</Words>
  <Application>Microsoft Office PowerPoint</Application>
  <PresentationFormat>Širokouhlá</PresentationFormat>
  <Paragraphs>27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Organický motív</vt:lpstr>
      <vt:lpstr>Rodinná spiritualita</vt:lpstr>
      <vt:lpstr>Kontemplatívny rozmer práce</vt:lpstr>
      <vt:lpstr>Modlitba ako dôverný priateľský rozhovor</vt:lpstr>
      <vt:lpstr>Cesty modlitby – kontemplatívna modlitba</vt:lpstr>
      <vt:lpstr>Cesty modlitby – ústna modlitba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Konto Microsoft</dc:creator>
  <cp:lastModifiedBy>Konto Microsoft</cp:lastModifiedBy>
  <cp:revision>10</cp:revision>
  <dcterms:created xsi:type="dcterms:W3CDTF">2022-02-26T08:54:18Z</dcterms:created>
  <dcterms:modified xsi:type="dcterms:W3CDTF">2022-02-27T07:24:30Z</dcterms:modified>
</cp:coreProperties>
</file>