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4DBD5C0-159A-4522-AF73-86A78A097377}" type="datetimeFigureOut">
              <a:rPr lang="sk-SK" smtClean="0"/>
              <a:t>13. 11. 2021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16FB116-03CB-4401-BB1C-3060CF760B5B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615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BD5C0-159A-4522-AF73-86A78A097377}" type="datetimeFigureOut">
              <a:rPr lang="sk-SK" smtClean="0"/>
              <a:t>13. 11. 2021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B116-03CB-4401-BB1C-3060CF760B5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28960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BD5C0-159A-4522-AF73-86A78A097377}" type="datetimeFigureOut">
              <a:rPr lang="sk-SK" smtClean="0"/>
              <a:t>13. 11. 2021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B116-03CB-4401-BB1C-3060CF760B5B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888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BD5C0-159A-4522-AF73-86A78A097377}" type="datetimeFigureOut">
              <a:rPr lang="sk-SK" smtClean="0"/>
              <a:t>13. 11. 2021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B116-03CB-4401-BB1C-3060CF760B5B}" type="slidenum">
              <a:rPr lang="sk-SK" smtClean="0"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044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BD5C0-159A-4522-AF73-86A78A097377}" type="datetimeFigureOut">
              <a:rPr lang="sk-SK" smtClean="0"/>
              <a:t>13. 11. 2021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B116-03CB-4401-BB1C-3060CF760B5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35739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BD5C0-159A-4522-AF73-86A78A097377}" type="datetimeFigureOut">
              <a:rPr lang="sk-SK" smtClean="0"/>
              <a:t>13. 11. 2021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B116-03CB-4401-BB1C-3060CF760B5B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345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BD5C0-159A-4522-AF73-86A78A097377}" type="datetimeFigureOut">
              <a:rPr lang="sk-SK" smtClean="0"/>
              <a:t>13. 11. 2021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B116-03CB-4401-BB1C-3060CF760B5B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880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BD5C0-159A-4522-AF73-86A78A097377}" type="datetimeFigureOut">
              <a:rPr lang="sk-SK" smtClean="0"/>
              <a:t>13. 11. 2021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B116-03CB-4401-BB1C-3060CF760B5B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184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BD5C0-159A-4522-AF73-86A78A097377}" type="datetimeFigureOut">
              <a:rPr lang="sk-SK" smtClean="0"/>
              <a:t>13. 11. 2021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B116-03CB-4401-BB1C-3060CF760B5B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500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BD5C0-159A-4522-AF73-86A78A097377}" type="datetimeFigureOut">
              <a:rPr lang="sk-SK" smtClean="0"/>
              <a:t>13. 11. 2021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B116-03CB-4401-BB1C-3060CF760B5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83335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BD5C0-159A-4522-AF73-86A78A097377}" type="datetimeFigureOut">
              <a:rPr lang="sk-SK" smtClean="0"/>
              <a:t>13. 11. 2021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B116-03CB-4401-BB1C-3060CF760B5B}" type="slidenum">
              <a:rPr lang="sk-SK" smtClean="0"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7837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BD5C0-159A-4522-AF73-86A78A097377}" type="datetimeFigureOut">
              <a:rPr lang="sk-SK" smtClean="0"/>
              <a:t>13. 11. 2021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B116-03CB-4401-BB1C-3060CF760B5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09290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BD5C0-159A-4522-AF73-86A78A097377}" type="datetimeFigureOut">
              <a:rPr lang="sk-SK" smtClean="0"/>
              <a:t>13. 11. 2021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B116-03CB-4401-BB1C-3060CF760B5B}" type="slidenum">
              <a:rPr lang="sk-SK" smtClean="0"/>
              <a:t>‹#›</a:t>
            </a:fld>
            <a:endParaRPr lang="sk-SK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722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BD5C0-159A-4522-AF73-86A78A097377}" type="datetimeFigureOut">
              <a:rPr lang="sk-SK" smtClean="0"/>
              <a:t>13. 11. 2021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B116-03CB-4401-BB1C-3060CF760B5B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216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BD5C0-159A-4522-AF73-86A78A097377}" type="datetimeFigureOut">
              <a:rPr lang="sk-SK" smtClean="0"/>
              <a:t>13. 11. 2021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B116-03CB-4401-BB1C-3060CF760B5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84597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BD5C0-159A-4522-AF73-86A78A097377}" type="datetimeFigureOut">
              <a:rPr lang="sk-SK" smtClean="0"/>
              <a:t>13. 11. 2021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B116-03CB-4401-BB1C-3060CF760B5B}" type="slidenum">
              <a:rPr lang="sk-SK" smtClean="0"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64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BD5C0-159A-4522-AF73-86A78A097377}" type="datetimeFigureOut">
              <a:rPr lang="sk-SK" smtClean="0"/>
              <a:t>13. 11. 2021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B116-03CB-4401-BB1C-3060CF760B5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78576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4DBD5C0-159A-4522-AF73-86A78A097377}" type="datetimeFigureOut">
              <a:rPr lang="sk-SK" smtClean="0"/>
              <a:t>13. 11. 2021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16FB116-03CB-4401-BB1C-3060CF760B5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74581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 smtClean="0"/>
              <a:t>Vyznanie sestry</a:t>
            </a:r>
            <a:endParaRPr lang="sk-SK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sz="3600" b="1" dirty="0" smtClean="0"/>
              <a:t>Cesta kajúceho hriešnika</a:t>
            </a:r>
            <a:endParaRPr lang="sk-SK" sz="3600" b="1" dirty="0"/>
          </a:p>
        </p:txBody>
      </p:sp>
    </p:spTree>
    <p:extLst>
      <p:ext uri="{BB962C8B-B14F-4D97-AF65-F5344CB8AC3E}">
        <p14:creationId xmlns:p14="http://schemas.microsoft.com/office/powerpoint/2010/main" val="49656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Lazárov strach</a:t>
            </a:r>
            <a:endParaRPr lang="sk-SK" b="1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163672" y="2796988"/>
            <a:ext cx="6279776" cy="345589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k-SK" sz="2600" b="1" dirty="0" smtClean="0">
                <a:solidFill>
                  <a:srgbClr val="FF0000"/>
                </a:solidFill>
              </a:rPr>
              <a:t>Ježišova výzva pre ľudí: „Porozväzujte ho!“</a:t>
            </a:r>
          </a:p>
          <a:p>
            <a:pPr marL="0" indent="0" algn="ctr">
              <a:buNone/>
            </a:pPr>
            <a:r>
              <a:rPr lang="sk-SK" sz="2600" b="1" dirty="0" smtClean="0"/>
              <a:t>Sv. Augustín – symbol kresťanského života</a:t>
            </a:r>
          </a:p>
          <a:p>
            <a:pPr marL="0" indent="0" algn="ctr">
              <a:buNone/>
            </a:pPr>
            <a:r>
              <a:rPr lang="sk-SK" sz="2600" b="1" dirty="0" smtClean="0">
                <a:solidFill>
                  <a:srgbClr val="00B050"/>
                </a:solidFill>
              </a:rPr>
              <a:t>Lazárov strach – návrat do každodenných komplikácií</a:t>
            </a:r>
          </a:p>
          <a:p>
            <a:pPr marL="0" indent="0" algn="ctr">
              <a:buNone/>
            </a:pPr>
            <a:r>
              <a:rPr lang="sk-SK" sz="2600" b="1" dirty="0" smtClean="0">
                <a:solidFill>
                  <a:srgbClr val="0070C0"/>
                </a:solidFill>
              </a:rPr>
              <a:t>Nebezpečenstvo hriechu – stopa  v ľudskej histórii, motanina, narušenie puta </a:t>
            </a:r>
            <a:r>
              <a:rPr lang="sk-SK" sz="2600" b="1" dirty="0" smtClean="0">
                <a:solidFill>
                  <a:srgbClr val="0070C0"/>
                </a:solidFill>
              </a:rPr>
              <a:t>lásky </a:t>
            </a:r>
            <a:endParaRPr lang="sk-SK" sz="2600" b="1" dirty="0">
              <a:solidFill>
                <a:srgbClr val="0070C0"/>
              </a:solidFill>
            </a:endParaRPr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788" y="2560318"/>
            <a:ext cx="3482788" cy="3679115"/>
          </a:xfrm>
        </p:spPr>
      </p:pic>
    </p:spTree>
    <p:extLst>
      <p:ext uri="{BB962C8B-B14F-4D97-AF65-F5344CB8AC3E}">
        <p14:creationId xmlns:p14="http://schemas.microsoft.com/office/powerpoint/2010/main" val="866922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Rozhovor so sestrou</a:t>
            </a:r>
            <a:endParaRPr lang="sk-SK" b="1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743200"/>
            <a:ext cx="3868269" cy="3254188"/>
          </a:xfrm>
        </p:spPr>
      </p:pic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593976" y="2560320"/>
            <a:ext cx="5809130" cy="33101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dirty="0" smtClean="0"/>
              <a:t> </a:t>
            </a:r>
            <a:r>
              <a:rPr lang="sk-SK" sz="2800" b="1" dirty="0" smtClean="0"/>
              <a:t>Lazárova vďačnosť Ježišovi</a:t>
            </a:r>
          </a:p>
          <a:p>
            <a:pPr marL="0" indent="0" algn="ctr">
              <a:buNone/>
            </a:pPr>
            <a:r>
              <a:rPr lang="sk-SK" sz="2800" b="1" dirty="0" smtClean="0">
                <a:solidFill>
                  <a:srgbClr val="FF0000"/>
                </a:solidFill>
              </a:rPr>
              <a:t>Záhada evanjelia – 3 ženy s podobnými skutkami: </a:t>
            </a:r>
          </a:p>
          <a:p>
            <a:pPr algn="ctr">
              <a:buFontTx/>
              <a:buChar char="-"/>
            </a:pPr>
            <a:r>
              <a:rPr lang="sk-SK" sz="2800" b="1" dirty="0" smtClean="0">
                <a:solidFill>
                  <a:srgbClr val="00B050"/>
                </a:solidFill>
              </a:rPr>
              <a:t>Lk 7</a:t>
            </a:r>
          </a:p>
          <a:p>
            <a:pPr algn="ctr">
              <a:buFontTx/>
              <a:buChar char="-"/>
            </a:pPr>
            <a:r>
              <a:rPr lang="sk-SK" sz="2800" b="1" dirty="0" smtClean="0"/>
              <a:t>Lk 10 a Jn 12</a:t>
            </a:r>
          </a:p>
          <a:p>
            <a:pPr algn="ctr">
              <a:buFontTx/>
              <a:buChar char="-"/>
            </a:pPr>
            <a:r>
              <a:rPr lang="sk-SK" sz="2800" b="1" dirty="0" smtClean="0">
                <a:solidFill>
                  <a:srgbClr val="0070C0"/>
                </a:solidFill>
              </a:rPr>
              <a:t>Jn 19 </a:t>
            </a:r>
            <a:r>
              <a:rPr lang="sk-SK" sz="2800" b="1" dirty="0" smtClean="0">
                <a:solidFill>
                  <a:srgbClr val="0070C0"/>
                </a:solidFill>
              </a:rPr>
              <a:t>a Jn 20</a:t>
            </a:r>
          </a:p>
        </p:txBody>
      </p:sp>
    </p:spTree>
    <p:extLst>
      <p:ext uri="{BB962C8B-B14F-4D97-AF65-F5344CB8AC3E}">
        <p14:creationId xmlns:p14="http://schemas.microsoft.com/office/powerpoint/2010/main" val="2903530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Rozhovor so sestrou</a:t>
            </a:r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835" y="2560320"/>
            <a:ext cx="3738283" cy="3310127"/>
          </a:xfrm>
        </p:spPr>
      </p:pic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809129" y="2560320"/>
            <a:ext cx="5090519" cy="33101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2800" b="1" dirty="0">
                <a:solidFill>
                  <a:srgbClr val="0070C0"/>
                </a:solidFill>
              </a:rPr>
              <a:t>Sv. Gregor Veľký: „Ježiš, ktorý ju vnútorne pritiahol svojím milosrdenstvom, navonok ju prijal svojou tichosťou a dobrotou.“</a:t>
            </a:r>
          </a:p>
          <a:p>
            <a:pPr marL="0" indent="0" algn="ctr">
              <a:buNone/>
            </a:pPr>
            <a:r>
              <a:rPr lang="sk-SK" sz="2800" b="1" dirty="0" smtClean="0">
                <a:solidFill>
                  <a:srgbClr val="00B050"/>
                </a:solidFill>
              </a:rPr>
              <a:t>Západná tradícia – súhra žien (rovnaký postoj k Učiteľovi)</a:t>
            </a:r>
            <a:endParaRPr lang="sk-SK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451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Hriech z pohľadu </a:t>
            </a:r>
            <a:r>
              <a:rPr lang="sk-SK" b="1" dirty="0" err="1" smtClean="0"/>
              <a:t>Betánie</a:t>
            </a:r>
            <a:endParaRPr lang="sk-SK" b="1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12" y="2689412"/>
            <a:ext cx="4787153" cy="3181036"/>
          </a:xfrm>
        </p:spPr>
      </p:pic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997387" y="2560320"/>
            <a:ext cx="5163671" cy="33101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3000" b="1" dirty="0" smtClean="0">
                <a:solidFill>
                  <a:srgbClr val="FF0000"/>
                </a:solidFill>
              </a:rPr>
              <a:t>Rozhovor Lazára s Máriou – príbeh návratu, nový pohľad na tajomstvo hriechu</a:t>
            </a:r>
          </a:p>
          <a:p>
            <a:pPr marL="0" indent="0" algn="ctr">
              <a:buNone/>
            </a:pPr>
            <a:r>
              <a:rPr lang="sk-SK" sz="3000" b="1" dirty="0" smtClean="0"/>
              <a:t>Hriech upriamuje pozornosť na našu biedu, prináša svoje ovocie.</a:t>
            </a:r>
            <a:endParaRPr lang="sk-SK" sz="3000" b="1" dirty="0"/>
          </a:p>
        </p:txBody>
      </p:sp>
    </p:spTree>
    <p:extLst>
      <p:ext uri="{BB962C8B-B14F-4D97-AF65-F5344CB8AC3E}">
        <p14:creationId xmlns:p14="http://schemas.microsoft.com/office/powerpoint/2010/main" val="381316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Hriech z pohľadu </a:t>
            </a:r>
            <a:r>
              <a:rPr lang="sk-SK" b="1" dirty="0" err="1"/>
              <a:t>Betánie</a:t>
            </a:r>
            <a:endParaRPr lang="sk-SK" b="1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729753"/>
            <a:ext cx="4298574" cy="3052482"/>
          </a:xfrm>
        </p:spPr>
      </p:pic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916706" y="2450054"/>
            <a:ext cx="5463987" cy="37490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k-SK" sz="2800" b="1" dirty="0" smtClean="0">
                <a:solidFill>
                  <a:srgbClr val="0070C0"/>
                </a:solidFill>
              </a:rPr>
              <a:t>Ponížená žena – odsudzujúce pohľady iných a seba</a:t>
            </a:r>
          </a:p>
          <a:p>
            <a:pPr marL="0" indent="0" algn="ctr">
              <a:buNone/>
            </a:pPr>
            <a:r>
              <a:rPr lang="sk-SK" sz="2800" b="1" dirty="0" smtClean="0">
                <a:solidFill>
                  <a:srgbClr val="FF0000"/>
                </a:solidFill>
              </a:rPr>
              <a:t>Nový pohľad v zrkadle </a:t>
            </a:r>
          </a:p>
          <a:p>
            <a:pPr marL="0" indent="0" algn="ctr">
              <a:buNone/>
            </a:pPr>
            <a:r>
              <a:rPr lang="sk-SK" sz="2800" b="1" dirty="0" smtClean="0">
                <a:solidFill>
                  <a:srgbClr val="FF0000"/>
                </a:solidFill>
              </a:rPr>
              <a:t>Ježišových očí</a:t>
            </a:r>
          </a:p>
          <a:p>
            <a:pPr marL="0" indent="0" algn="ctr">
              <a:buNone/>
            </a:pPr>
            <a:r>
              <a:rPr lang="sk-SK" sz="2800" b="1" dirty="0" smtClean="0">
                <a:solidFill>
                  <a:schemeClr val="tx1"/>
                </a:solidFill>
              </a:rPr>
              <a:t>Nové rozhodnutie</a:t>
            </a:r>
          </a:p>
          <a:p>
            <a:pPr marL="0" indent="0" algn="ctr">
              <a:buNone/>
            </a:pPr>
            <a:r>
              <a:rPr lang="sk-SK" sz="2800" b="1" dirty="0" smtClean="0">
                <a:solidFill>
                  <a:srgbClr val="00B050"/>
                </a:solidFill>
              </a:rPr>
              <a:t>Ježišov pohľad na hriech – perspektíva milosrdnej lásky</a:t>
            </a:r>
          </a:p>
        </p:txBody>
      </p:sp>
    </p:spTree>
    <p:extLst>
      <p:ext uri="{BB962C8B-B14F-4D97-AF65-F5344CB8AC3E}">
        <p14:creationId xmlns:p14="http://schemas.microsoft.com/office/powerpoint/2010/main" val="1454412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Hriech z pohľadu </a:t>
            </a:r>
            <a:r>
              <a:rPr lang="sk-SK" b="1" dirty="0" err="1"/>
              <a:t>Betánie</a:t>
            </a:r>
            <a:endParaRPr lang="sk-SK" b="1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2560542"/>
            <a:ext cx="4433045" cy="3310128"/>
          </a:xfrm>
        </p:spPr>
      </p:pic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822576" y="2560542"/>
            <a:ext cx="5553636" cy="33101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k-SK" sz="2700" b="1" dirty="0">
                <a:solidFill>
                  <a:srgbClr val="FF0000"/>
                </a:solidFill>
              </a:rPr>
              <a:t>Lk 7, 47: Pretože veľa milovala, veľa sa jej odpúšťa.</a:t>
            </a:r>
          </a:p>
          <a:p>
            <a:pPr marL="0" indent="0" algn="ctr">
              <a:buNone/>
            </a:pPr>
            <a:r>
              <a:rPr lang="sk-SK" sz="2700" b="1" dirty="0" smtClean="0">
                <a:solidFill>
                  <a:srgbClr val="00B050"/>
                </a:solidFill>
              </a:rPr>
              <a:t>Pohľad na hriech z </a:t>
            </a:r>
            <a:r>
              <a:rPr lang="sk-SK" sz="2700" b="1" dirty="0" err="1" smtClean="0">
                <a:solidFill>
                  <a:srgbClr val="00B050"/>
                </a:solidFill>
              </a:rPr>
              <a:t>Betánie</a:t>
            </a:r>
            <a:r>
              <a:rPr lang="sk-SK" sz="2700" b="1" dirty="0" smtClean="0">
                <a:solidFill>
                  <a:srgbClr val="00B050"/>
                </a:solidFill>
              </a:rPr>
              <a:t> – </a:t>
            </a:r>
          </a:p>
          <a:p>
            <a:pPr marL="0" indent="0" algn="ctr">
              <a:buNone/>
            </a:pPr>
            <a:r>
              <a:rPr lang="sk-SK" sz="2700" b="1" dirty="0" smtClean="0">
                <a:solidFill>
                  <a:srgbClr val="00B050"/>
                </a:solidFill>
              </a:rPr>
              <a:t>z pohľadu srdca Priateľa – prijatie a nádej</a:t>
            </a:r>
          </a:p>
          <a:p>
            <a:pPr marL="0" indent="0" algn="ctr">
              <a:buNone/>
            </a:pPr>
            <a:r>
              <a:rPr lang="sk-SK" sz="2700" b="1" dirty="0" smtClean="0"/>
              <a:t>Iba príbeh lásky je schopný osvetliť </a:t>
            </a:r>
            <a:r>
              <a:rPr lang="sk-SK" sz="2700" b="1" dirty="0" err="1" smtClean="0"/>
              <a:t>krivoľaké</a:t>
            </a:r>
            <a:r>
              <a:rPr lang="sk-SK" sz="2700" b="1" dirty="0" smtClean="0"/>
              <a:t> </a:t>
            </a:r>
            <a:r>
              <a:rPr lang="sk-SK" sz="2700" b="1" smtClean="0"/>
              <a:t>chodníky v našom </a:t>
            </a:r>
            <a:r>
              <a:rPr lang="sk-SK" sz="2700" b="1" dirty="0" smtClean="0"/>
              <a:t>živote.</a:t>
            </a:r>
            <a:endParaRPr lang="sk-SK" sz="2700" b="1" dirty="0"/>
          </a:p>
        </p:txBody>
      </p:sp>
    </p:spTree>
    <p:extLst>
      <p:ext uri="{BB962C8B-B14F-4D97-AF65-F5344CB8AC3E}">
        <p14:creationId xmlns:p14="http://schemas.microsoft.com/office/powerpoint/2010/main" val="17812909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 motív">
  <a:themeElements>
    <a:clrScheme name="Organický motív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ký motív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ký motív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220</TotalTime>
  <Words>208</Words>
  <Application>Microsoft Office PowerPoint</Application>
  <PresentationFormat>Širokouhlá</PresentationFormat>
  <Paragraphs>30</Paragraphs>
  <Slides>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Organický motív</vt:lpstr>
      <vt:lpstr>Vyznanie sestry</vt:lpstr>
      <vt:lpstr>Lazárov strach</vt:lpstr>
      <vt:lpstr>Rozhovor so sestrou</vt:lpstr>
      <vt:lpstr>Rozhovor so sestrou</vt:lpstr>
      <vt:lpstr>Hriech z pohľadu Betánie</vt:lpstr>
      <vt:lpstr>Hriech z pohľadu Betánie</vt:lpstr>
      <vt:lpstr>Hriech z pohľadu Betánie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Vyznanie sestry</dc:title>
  <dc:creator>Konto Microsoft</dc:creator>
  <cp:lastModifiedBy>Konto Microsoft</cp:lastModifiedBy>
  <cp:revision>16</cp:revision>
  <dcterms:created xsi:type="dcterms:W3CDTF">2021-11-12T10:14:46Z</dcterms:created>
  <dcterms:modified xsi:type="dcterms:W3CDTF">2021-11-13T15:03:13Z</dcterms:modified>
</cp:coreProperties>
</file>